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017" autoAdjust="0"/>
    <p:restoredTop sz="94713" autoAdjust="0"/>
  </p:normalViewPr>
  <p:slideViewPr>
    <p:cSldViewPr>
      <p:cViewPr varScale="1">
        <p:scale>
          <a:sx n="72" d="100"/>
          <a:sy n="72" d="100"/>
        </p:scale>
        <p:origin x="-16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9/17/2018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Волонтерский культурно-просветительский проект носителей этнокультуры «</a:t>
            </a:r>
            <a:r>
              <a:rPr lang="ru-RU" dirty="0" err="1" smtClean="0"/>
              <a:t>Талата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76672"/>
            <a:ext cx="9532540" cy="2918978"/>
          </a:xfrm>
        </p:spPr>
        <p:txBody>
          <a:bodyPr>
            <a:noAutofit/>
          </a:bodyPr>
          <a:lstStyle/>
          <a:p>
            <a:r>
              <a:rPr lang="ru-RU" sz="4800" dirty="0" smtClean="0"/>
              <a:t>Волонтерский культурно-просветительский проект носителей этнокультуры </a:t>
            </a:r>
          </a:p>
          <a:p>
            <a:r>
              <a:rPr lang="ru-RU" sz="6000" dirty="0" smtClean="0"/>
              <a:t>«</a:t>
            </a:r>
            <a:r>
              <a:rPr lang="ru-RU" sz="6000" dirty="0" err="1" smtClean="0"/>
              <a:t>Талата</a:t>
            </a:r>
            <a:r>
              <a:rPr lang="ru-RU" sz="6000" dirty="0" smtClean="0"/>
              <a:t>»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3600" dirty="0" smtClean="0"/>
              <a:t>МБОУ СОШ 13</a:t>
            </a:r>
          </a:p>
          <a:p>
            <a:r>
              <a:rPr lang="ru-RU" sz="3600" dirty="0" smtClean="0"/>
              <a:t> им. К. Хетагурова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Национальные игры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Семинар директоров школ республ -2 2011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6180"/>
            <a:ext cx="6310456" cy="473284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 программы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Создать социально-педагогические условия для воспитания общественно – активного гражданина, осознающего себя полноправным членом гражданского общества, обладающего </a:t>
            </a:r>
            <a:r>
              <a:rPr lang="ru-RU" dirty="0" err="1" smtClean="0"/>
              <a:t>необходими</a:t>
            </a:r>
            <a:r>
              <a:rPr lang="ru-RU" dirty="0" smtClean="0"/>
              <a:t> знаниями, умениями, навыками, для участия в общественно значимой деятельности и общественном самоуправлении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 программы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Программой предусмотрено решение следующих задач:</a:t>
            </a:r>
          </a:p>
          <a:p>
            <a:r>
              <a:rPr lang="ru-RU" dirty="0" smtClean="0"/>
              <a:t>1. Моделирование  ситуации включения учащихся в активную общественную деятельность</a:t>
            </a:r>
          </a:p>
          <a:p>
            <a:r>
              <a:rPr lang="ru-RU" dirty="0" smtClean="0"/>
              <a:t>2. Самореализация личности</a:t>
            </a:r>
          </a:p>
          <a:p>
            <a:r>
              <a:rPr lang="ru-RU" dirty="0" smtClean="0"/>
              <a:t>3. Привлечение учащихся к процессу сохранения национальной культуры</a:t>
            </a:r>
          </a:p>
          <a:p>
            <a:r>
              <a:rPr lang="ru-RU" dirty="0" smtClean="0"/>
              <a:t>4.Формирование ценностных ориентиров</a:t>
            </a:r>
          </a:p>
          <a:p>
            <a:r>
              <a:rPr lang="ru-RU" dirty="0" smtClean="0"/>
              <a:t>5. Поддержка и развитие творческой </a:t>
            </a:r>
            <a:r>
              <a:rPr lang="ru-RU" dirty="0" err="1" smtClean="0"/>
              <a:t>адаренности</a:t>
            </a:r>
            <a:r>
              <a:rPr lang="ru-RU" smtClean="0"/>
              <a:t> детей	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Мастер -класс «</a:t>
            </a:r>
            <a:r>
              <a:rPr lang="ru-RU" dirty="0" err="1" smtClean="0">
                <a:solidFill>
                  <a:srgbClr val="FF0000"/>
                </a:solidFill>
              </a:rPr>
              <a:t>Талата</a:t>
            </a:r>
            <a:r>
              <a:rPr lang="ru-RU" dirty="0" smtClean="0">
                <a:solidFill>
                  <a:srgbClr val="FF0000"/>
                </a:solidFill>
              </a:rPr>
              <a:t>» в День города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День города -1 2014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691322"/>
            <a:ext cx="6035040" cy="452628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Международный фестиваль осетинского пива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Ирон Баганы 3  2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920" y="1759902"/>
            <a:ext cx="5852160" cy="43891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Мастер – класс «технология варки осетинского пива»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Ирон Баганы 4 2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920" y="1759902"/>
            <a:ext cx="5852160" cy="438912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Выступление в Осетинском театре на международном фестивале «Танец дружбы»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Танец Дружбы 2  2014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010246"/>
            <a:ext cx="5518368" cy="413877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Мастер – класс для воспитанников детских садов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мастер-класс для ДС2   2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59902"/>
            <a:ext cx="5472608" cy="476544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981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Мастер-класс в День защиты детей в Парке культуры им. К.Хетагурова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Мастер-класс в ДеньЗащитДетей -2 2013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988840"/>
            <a:ext cx="5852160" cy="438912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137</TotalTime>
  <Words>147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Волонтерский культурно-просветительский проект носителей этнокультуры «Талата»        </vt:lpstr>
      <vt:lpstr>Цель программы</vt:lpstr>
      <vt:lpstr>Задачи программы</vt:lpstr>
      <vt:lpstr>Мастер -класс «Талата» в День города </vt:lpstr>
      <vt:lpstr>Международный фестиваль осетинского пива</vt:lpstr>
      <vt:lpstr>Мастер – класс «технология варки осетинского пива»</vt:lpstr>
      <vt:lpstr>Выступление в Осетинском театре на международном фестивале «Танец дружбы»</vt:lpstr>
      <vt:lpstr>Мастер – класс для воспитанников детских садов</vt:lpstr>
      <vt:lpstr>Мастер-класс в День защиты детей в Парке культуры им. К.Хетагурова</vt:lpstr>
      <vt:lpstr>Национальные игры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s13</dc:creator>
  <cp:lastModifiedBy>s13</cp:lastModifiedBy>
  <cp:revision>15</cp:revision>
  <dcterms:created xsi:type="dcterms:W3CDTF">2018-04-20T11:06:46Z</dcterms:created>
  <dcterms:modified xsi:type="dcterms:W3CDTF">2018-09-17T14:04:07Z</dcterms:modified>
</cp:coreProperties>
</file>