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9" r:id="rId5"/>
    <p:sldId id="260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9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9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6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800" i="1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514628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Гуманитарный профиль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lang="ru-RU" sz="2800" b="1" spc="-2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итература, </a:t>
            </a:r>
            <a:r>
              <a:rPr lang="ru-RU" sz="2800" b="1" spc="-2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иностр.язык</a:t>
            </a:r>
            <a:r>
              <a:rPr lang="ru-RU" sz="2800" b="1" spc="-2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, история, право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Естественно-научный профиль:</a:t>
            </a:r>
            <a:endParaRPr sz="3000" b="1" u="sng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marL="508634" marR="5080" algn="ctr">
              <a:lnSpc>
                <a:spcPts val="3990"/>
              </a:lnSpc>
              <a:spcBef>
                <a:spcPts val="190"/>
              </a:spcBef>
            </a:pPr>
            <a:r>
              <a:rPr lang="ru-RU" sz="3000" b="1" spc="-20" dirty="0" err="1" smtClean="0">
                <a:solidFill>
                  <a:srgbClr val="0070C0"/>
                </a:solidFill>
                <a:latin typeface="Calibri"/>
                <a:cs typeface="Calibri"/>
              </a:rPr>
              <a:t>Углубленно:м</a:t>
            </a:r>
            <a:r>
              <a:rPr sz="3000" b="1" spc="-20" dirty="0" err="1" smtClean="0">
                <a:solidFill>
                  <a:srgbClr val="0070C0"/>
                </a:solidFill>
                <a:latin typeface="Calibri"/>
                <a:cs typeface="Calibri"/>
              </a:rPr>
              <a:t>атематика</a:t>
            </a:r>
            <a:r>
              <a:rPr sz="30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ru-RU" sz="3000" b="1" spc="-15" dirty="0" smtClean="0">
                <a:solidFill>
                  <a:srgbClr val="0070C0"/>
                </a:solidFill>
                <a:latin typeface="Calibri"/>
                <a:cs typeface="Calibri"/>
              </a:rPr>
              <a:t>химия, биология</a:t>
            </a:r>
            <a:endParaRPr sz="300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Универсальный: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русск.яз., математика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/>
                <a:cs typeface="Times New Roman"/>
              </a:rPr>
              <a:t>Технологический: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математика, физика, информатика</a:t>
            </a:r>
            <a:endParaRPr lang="ru-RU" sz="28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0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Социально-экономический: математика, география, экономика</a:t>
            </a:r>
            <a:endParaRPr sz="3000" u="sng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000" dirty="0" smtClean="0">
                <a:latin typeface="Calibri"/>
                <a:cs typeface="Calibri"/>
              </a:rPr>
              <a:t>Индивидуальные проекты, </a:t>
            </a:r>
            <a:r>
              <a:rPr lang="ru-RU" sz="3000" dirty="0" err="1" smtClean="0">
                <a:latin typeface="Calibri"/>
                <a:cs typeface="Calibri"/>
              </a:rPr>
              <a:t>элективы</a:t>
            </a:r>
            <a:r>
              <a:rPr lang="ru-RU" sz="3000" dirty="0" smtClean="0">
                <a:latin typeface="Calibri"/>
                <a:cs typeface="Calibri"/>
              </a:rPr>
              <a:t> </a:t>
            </a:r>
            <a:r>
              <a:rPr lang="ru-RU" sz="3000" smtClean="0">
                <a:latin typeface="Calibri"/>
                <a:cs typeface="Calibri"/>
              </a:rPr>
              <a:t>в соответствии с профилем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7420" y="219709"/>
            <a:ext cx="504698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Профильное</a:t>
            </a:r>
            <a:r>
              <a:rPr sz="4000" spc="-70" dirty="0"/>
              <a:t> </a:t>
            </a:r>
            <a:r>
              <a:rPr sz="4000" spc="-15" dirty="0" err="1"/>
              <a:t>обучение</a:t>
            </a:r>
            <a:r>
              <a:rPr sz="4000" spc="-15" dirty="0"/>
              <a:t>  </a:t>
            </a:r>
            <a:r>
              <a:rPr sz="4000" spc="-5" dirty="0" smtClean="0"/>
              <a:t>20</a:t>
            </a:r>
            <a:r>
              <a:rPr lang="ru-RU" sz="4000" spc="-5" dirty="0" smtClean="0"/>
              <a:t>22</a:t>
            </a:r>
            <a:r>
              <a:rPr sz="4000" spc="-5" dirty="0" smtClean="0"/>
              <a:t>-20</a:t>
            </a:r>
            <a:r>
              <a:rPr lang="ru-RU" sz="4000" spc="-5" dirty="0" smtClean="0"/>
              <a:t>23</a:t>
            </a:r>
            <a:r>
              <a:rPr sz="4000" spc="-25" dirty="0" smtClean="0"/>
              <a:t> </a:t>
            </a:r>
            <a:r>
              <a:rPr sz="4000" spc="-40" dirty="0" err="1" smtClean="0"/>
              <a:t>уч.г</a:t>
            </a:r>
            <a:r>
              <a:rPr lang="ru-RU" sz="4000" spc="-40" dirty="0" smtClean="0"/>
              <a:t>од</a:t>
            </a:r>
            <a:r>
              <a:rPr sz="4000" spc="-40" dirty="0" smtClean="0"/>
              <a:t>.</a:t>
            </a:r>
            <a:endParaRPr sz="4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1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23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585470"/>
            <a:ext cx="88392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u="sng" spc="-5" dirty="0" smtClean="0"/>
              <a:t>Проект расписания </a:t>
            </a:r>
            <a:r>
              <a:rPr lang="ru-RU" sz="4800" u="sng" spc="-10" dirty="0" smtClean="0"/>
              <a:t>ОГЭ</a:t>
            </a:r>
            <a:r>
              <a:rPr sz="4800" u="sng" spc="-10" dirty="0" smtClean="0"/>
              <a:t>-20</a:t>
            </a:r>
            <a:r>
              <a:rPr lang="ru-RU" sz="4800" u="sng" spc="-10" dirty="0" smtClean="0"/>
              <a:t>23 </a:t>
            </a:r>
            <a:br>
              <a:rPr lang="ru-RU" sz="4800" u="sng" spc="-10" dirty="0" smtClean="0"/>
            </a:b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sz="4400" u="sng" spc="-10" dirty="0" smtClean="0">
                <a:solidFill>
                  <a:schemeClr val="tx2"/>
                </a:solidFill>
              </a:rPr>
              <a:t>досрочный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20.04.-14.05.20 </a:t>
            </a:r>
            <a:r>
              <a:rPr lang="ru-RU" sz="4400" u="sng" spc="-10" dirty="0" smtClean="0">
                <a:solidFill>
                  <a:schemeClr val="tx2"/>
                </a:solidFill>
              </a:rPr>
              <a:t>основной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21.05.-1.07.20</a:t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u="sng" spc="-10" dirty="0" smtClean="0">
                <a:solidFill>
                  <a:schemeClr val="tx2"/>
                </a:solidFill>
              </a:rPr>
              <a:t>дополнительный период-</a:t>
            </a:r>
            <a:r>
              <a:rPr lang="ru-RU" sz="4400" spc="-10" dirty="0" smtClean="0">
                <a:solidFill>
                  <a:schemeClr val="tx2"/>
                </a:solidFill>
              </a:rPr>
              <a:t/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spc="-10" dirty="0" smtClean="0">
                <a:solidFill>
                  <a:schemeClr val="tx2"/>
                </a:solidFill>
              </a:rPr>
              <a:t>3.09.-17.09.20</a:t>
            </a:r>
            <a:endParaRPr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605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Тема Office</vt:lpstr>
      <vt:lpstr>Слайд 1</vt:lpstr>
      <vt:lpstr>Основные вопросы для  рассмотрения:</vt:lpstr>
      <vt:lpstr>ОБЩИЕ ПОЛОЖЕНИЯ ГИА в 9 классе</vt:lpstr>
      <vt:lpstr>Формы проведения ГИА</vt:lpstr>
      <vt:lpstr>Проект расписания ОГЭ-2023   досрочный период- 20.04.-14.05.20 основной период- 21.05.-1.07.20 дополнительный период- 3.09.-17.09.20</vt:lpstr>
      <vt:lpstr>Учащиеся с ОВЗ</vt:lpstr>
      <vt:lpstr>ПОРЯДОК ПРОВЕДЕНИЯ  ГИА</vt:lpstr>
      <vt:lpstr>ПОРЯДОК ПРОВЕДЕНИЯ  ГИА</vt:lpstr>
      <vt:lpstr>Слайд 9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Профильное обучение  2022-2023 уч.год.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s13</cp:lastModifiedBy>
  <cp:revision>38</cp:revision>
  <dcterms:created xsi:type="dcterms:W3CDTF">2017-10-17T11:06:34Z</dcterms:created>
  <dcterms:modified xsi:type="dcterms:W3CDTF">2022-11-15T09:21:01Z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