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7" r:id="rId17"/>
    <p:sldId id="275" r:id="rId18"/>
    <p:sldId id="271" r:id="rId19"/>
    <p:sldId id="273" r:id="rId20"/>
    <p:sldId id="276" r:id="rId21"/>
    <p:sldId id="278" r:id="rId22"/>
    <p:sldId id="279" r:id="rId23"/>
    <p:sldId id="280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4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3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9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6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7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6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2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9261-E2F9-4602-9526-00B8FA34ACC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C069-587A-46B4-869E-59FAE730D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3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tege.info/semya-obschestvo-otechestvo-v-zhizni-cheloveka/temyi-semya-obschestvo-otechestvo-v-zhizni-cheloveka.html" TargetMode="External"/><Relationship Id="rId2" Type="http://schemas.openxmlformats.org/officeDocument/2006/relationships/hyperlink" Target="https://ctege.info/duhovno-nravstvennyie-orientiryi-v-zhizni-cheloveka/temyi-duhovno-nravstvennyie-orientiryi-v-zhizni-chelovek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ege.info/priroda-i-kultura-v-zhizni-cheloveka/temyi-priroda-i-kultura-v-zhizni-cheloveka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tege.info/priroda-i-kultura-v-zhizni-cheloveka/temyi-priroda-i-kultura-v-zhizni-chelovek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72207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944216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ru-RU" sz="5400" b="1" kern="1800" cap="all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ИЗМЕНЕНИЯ </a:t>
            </a:r>
          </a:p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ru-RU" sz="5400" b="1" kern="1800" cap="all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В ЕГЭ-2023</a:t>
            </a:r>
            <a:endParaRPr lang="ru-RU" sz="5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bzykova_it\Desktop\ЕГЭ 2023 ИЗМЕНЕНИЯ\novye-pravila-sdachi-egeh-v-2023-godu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1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t foxford"/>
                <a:ea typeface="Times New Roman"/>
                <a:cs typeface="Arial"/>
              </a:rPr>
              <a:t>Изменения в ЕГЭ-2023 по истории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Во вторую часть добавили задание на проверку умения сравнивать исторические события, процессы, явления и обосновывать приведённые тезисы. </a:t>
            </a:r>
            <a:endParaRPr lang="ru-RU" sz="28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 задании 18 появились штрафные баллы за указание ошибочных положений сверх требуемых элементов ответа. </a:t>
            </a:r>
            <a:endParaRPr lang="ru-RU" sz="28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29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обществознанию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3800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Изменена формулировка задания 18 второй части. Теперь нужно указывать не менее трёх основных признаков понятия, а было два. </a:t>
            </a:r>
            <a:endParaRPr lang="ru-RU" sz="38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3800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Детализирована формулировка задания 25 и изменена система его оценивания. </a:t>
            </a:r>
            <a:endParaRPr lang="ru-RU" sz="38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3800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Максимальный первичный балл за выполнение экзаменационной работы изменён с 57 до 58. </a:t>
            </a:r>
            <a:endParaRPr lang="ru-RU" sz="38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93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географии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Изменений нет.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185020" cy="1691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38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литературе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Arial"/>
                <a:ea typeface="Times New Roman"/>
              </a:rPr>
              <a:t>В задании 9 не указано точное количество правильных ответов: оно теперь варьируется от 2 до 4 в зависимости от анализируемого произведения</a:t>
            </a:r>
            <a:endParaRPr lang="ru-RU" sz="4000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608956" cy="140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7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00B0F0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иностранным языкам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Стало меньше заданий в разделе 3 «Грамматика и лексика», а за задания 1, 2, 10 теперь дают меньше баллов.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Уменьшен максимальный первичный балл за выполнение экзаменационной работы с 100 до 86.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824980" cy="1547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81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00B050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информатике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В задании 6 необходимо будет проанализировать алгоритм для конкретного исполнителя и определить возможные результаты работы простейших алгоритмов управления исполнителями и вычислительных алгоритмов.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Задание 22 связано с параллельным программированием, технологиями организации многопроцессорных/многопоточных вычислений. Для его выполнения будет использован файл с информацией, необходимой для решения задачи.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5224"/>
            <a:ext cx="1536948" cy="1187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70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ИЗМЕНЕНИЯ В ИС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208912" cy="45259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829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ИТОГОВОЕ СОЧИНЕНИЕ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atin typeface="Times New Roman"/>
                <a:ea typeface="Calibri"/>
                <a:cs typeface="Times New Roman"/>
              </a:rPr>
              <a:t>В 2022-23 </a:t>
            </a:r>
            <a:r>
              <a:rPr lang="ru-RU" sz="3600" b="1" i="1" dirty="0" err="1">
                <a:latin typeface="Times New Roman"/>
                <a:ea typeface="Calibri"/>
                <a:cs typeface="Times New Roman"/>
              </a:rPr>
              <a:t>уч.году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 темы итогового сочинения будут формироваться следующим образом: 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atin typeface="Times New Roman"/>
                <a:ea typeface="Calibri"/>
                <a:cs typeface="Times New Roman"/>
              </a:rPr>
              <a:t>Создается закрытый банк тем ИС на основе разработанных в 2014-2021 гг.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53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279" y="260648"/>
            <a:ext cx="8229600" cy="114300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СОЧИНЕНИЕ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>
                <a:latin typeface="Times New Roman"/>
                <a:ea typeface="Calibri"/>
                <a:cs typeface="Times New Roman"/>
              </a:rPr>
              <a:t>Расширяются возможности выбора темы: каждый комплект будет включать не 3, а 6 тем – по 2 темы из каждого раздела Банка;</a:t>
            </a:r>
            <a:endParaRPr lang="ru-RU" sz="4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27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ИТОГОВОЕ СОЧИНЕНИЕ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atin typeface="Times New Roman"/>
                <a:ea typeface="Calibri"/>
                <a:cs typeface="Times New Roman"/>
              </a:rPr>
              <a:t>На официальном сайте ФГБНУ «Федеральный институт педагогических измерений» </a:t>
            </a:r>
            <a:r>
              <a:rPr lang="ru-RU" sz="3600" u="sng" dirty="0">
                <a:solidFill>
                  <a:srgbClr val="0563C1"/>
                </a:solidFill>
                <a:ea typeface="Calibri"/>
                <a:hlinkClick r:id="rId2"/>
              </a:rPr>
              <a:t>https://fipi.ru/</a:t>
            </a:r>
            <a:r>
              <a:rPr lang="ru-RU" sz="3600" u="sng" dirty="0">
                <a:solidFill>
                  <a:srgbClr val="0563C1"/>
                </a:solidFill>
                <a:ea typeface="Calibri"/>
              </a:rPr>
              <a:t> 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10 августа 2022г. размещены структура Банка, комментарии к разделам Банка, образец комплекта тем ИС 2022-23 </a:t>
            </a:r>
            <a:r>
              <a:rPr lang="ru-RU" b="1" i="1" dirty="0" err="1">
                <a:latin typeface="Times New Roman"/>
                <a:ea typeface="Calibri"/>
                <a:cs typeface="Times New Roman"/>
              </a:rPr>
              <a:t>уч.г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97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00B050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русскому языку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Уменьшено количество первичных баллов с 58 до 54.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Изменён порядок следования заданий 1–3. 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Вместо одного правильного ответа в заданиях 2 и 4 теперь нужно выбрать несколько слов.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Задания 3 (бывшее задание 1 «Стилистический анализ текста»), 21 и 26 стали повышенного уровня сложности.                               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                                                                                                         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36948" cy="1331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72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Теперь будет 6 тем, а не 5 как раньше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каждый комплект тем итогового сочинения будут включены по две темы из каждого раздела банка: 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Font typeface="Arial"/>
              <a:buChar char="•"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Темы 1, 2 «Духовно-нравственные ориентиры в жизни человека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».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Font typeface="Arial"/>
              <a:buChar char="•"/>
            </a:pPr>
            <a:r>
              <a:rPr lang="ru-RU" b="1" u="sng" dirty="0">
                <a:solidFill>
                  <a:srgbClr val="016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Темы 3, 4 «Семья, общество, Отечество в жизни человека</a:t>
            </a:r>
            <a:r>
              <a:rPr lang="ru-RU" b="1" u="sng" dirty="0" smtClean="0">
                <a:solidFill>
                  <a:srgbClr val="016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».</a:t>
            </a:r>
            <a:endParaRPr lang="ru-RU" b="1" u="sng" dirty="0" smtClean="0">
              <a:solidFill>
                <a:srgbClr val="016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ts val="0"/>
              </a:spcBef>
              <a:buFont typeface="Arial"/>
              <a:buChar char="•"/>
            </a:pPr>
            <a:r>
              <a:rPr lang="ru-RU" b="1" u="sng" dirty="0">
                <a:solidFill>
                  <a:srgbClr val="016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Темы 5, 6 «Природа и культура в жизни человека».</a:t>
            </a:r>
            <a:r>
              <a:rPr lang="ru-RU" sz="1800" u="sng" dirty="0">
                <a:solidFill>
                  <a:srgbClr val="0160A0"/>
                </a:solidFill>
                <a:latin typeface="Arial"/>
                <a:hlinkClick r:id="rId4"/>
              </a:rPr>
              <a:t/>
            </a:r>
            <a:br>
              <a:rPr lang="ru-RU" sz="1800" u="sng" dirty="0">
                <a:solidFill>
                  <a:srgbClr val="0160A0"/>
                </a:solidFill>
                <a:latin typeface="Arial"/>
                <a:hlinkClick r:id="rId4"/>
              </a:rPr>
            </a:br>
            <a:r>
              <a:rPr lang="ru-RU" sz="1800" u="sng" dirty="0">
                <a:solidFill>
                  <a:srgbClr val="0160A0"/>
                </a:solidFill>
                <a:latin typeface="Arial"/>
                <a:hlinkClick r:id="rId4"/>
              </a:rPr>
              <a:t/>
            </a:r>
            <a:br>
              <a:rPr lang="ru-RU" sz="1800" u="sng" dirty="0">
                <a:solidFill>
                  <a:srgbClr val="0160A0"/>
                </a:solidFill>
                <a:latin typeface="Arial"/>
                <a:hlinkClick r:id="rId4"/>
              </a:rPr>
            </a:br>
            <a:endParaRPr lang="ru-RU" sz="1800" u="sng" dirty="0">
              <a:solidFill>
                <a:srgbClr val="0160A0"/>
              </a:solidFill>
              <a:latin typeface="Arial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19141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9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языкВсе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задания свежей демоверсии ОГЭ-2023 по русскому полностью совпадают с заданиями ФИПИ прошлого года.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небольшое изменение в критериях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оценивания.Подробнее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«Меле»: https://mel.fm/blog/mikhail-lantsman/49083-kakimi-budut-zadaniya-na-oge-2023-i-chto-v-nikh-izmenitsya</a:t>
            </a:r>
          </a:p>
        </p:txBody>
      </p:sp>
    </p:spTree>
    <p:extLst>
      <p:ext uri="{BB962C8B-B14F-4D97-AF65-F5344CB8AC3E}">
        <p14:creationId xmlns:p14="http://schemas.microsoft.com/office/powerpoint/2010/main" val="2684935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Демоверсия ОГЭ по математике 2023 года полностью соответствует утвержденному в прошлом году варианту. Никаких изменений ни в заданиях, ни в критериях оценивания нет. </a:t>
            </a:r>
          </a:p>
        </p:txBody>
      </p:sp>
    </p:spTree>
    <p:extLst>
      <p:ext uri="{BB962C8B-B14F-4D97-AF65-F5344CB8AC3E}">
        <p14:creationId xmlns:p14="http://schemas.microsoft.com/office/powerpoint/2010/main" val="367404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74345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u="sng" dirty="0">
                <a:solidFill>
                  <a:srgbClr val="0160A0"/>
                </a:solidFill>
                <a:latin typeface="Arial"/>
                <a:hlinkClick r:id="rId2"/>
              </a:rPr>
              <a:t/>
            </a:r>
            <a:br>
              <a:rPr lang="ru-RU" u="sng" dirty="0">
                <a:solidFill>
                  <a:srgbClr val="0160A0"/>
                </a:solidFill>
                <a:latin typeface="Arial"/>
                <a:hlinkClick r:id="rId2"/>
              </a:rPr>
            </a:br>
            <a:r>
              <a:rPr lang="ru-RU" u="sng" dirty="0">
                <a:solidFill>
                  <a:srgbClr val="0160A0"/>
                </a:solidFill>
                <a:latin typeface="Arial"/>
                <a:hlinkClick r:id="rId2"/>
              </a:rPr>
              <a:t/>
            </a:r>
            <a:br>
              <a:rPr lang="ru-RU" u="sng" dirty="0">
                <a:solidFill>
                  <a:srgbClr val="0160A0"/>
                </a:solidFill>
                <a:latin typeface="Arial"/>
                <a:hlinkClick r:id="rId2"/>
              </a:rPr>
            </a:br>
            <a:endParaRPr lang="ru-RU" b="0" i="0" u="sng" dirty="0">
              <a:solidFill>
                <a:srgbClr val="0160A0"/>
              </a:solidFill>
              <a:effectLst/>
              <a:latin typeface="Arial"/>
              <a:hlinkClick r:id="rId2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ЖЕЛАЮ ВАМ И НАШ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ИМ 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УЧЕНИКАМ БЛАГОПОЛУЧНЫХ УСПЕХОВ ПРИ ПОДГОТОВКЕ  И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ПРОВЕДЕНИИ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ИТОГОВОГО СОЧИНЕНИЯ , ОГЭ и ЕГЭ!!!</a:t>
            </a:r>
            <a:r>
              <a:rPr lang="ru-RU" sz="3600" b="1" i="1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600" b="1" i="1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838"/>
            <a:ext cx="4248472" cy="360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93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t foxford"/>
                <a:ea typeface="Times New Roman"/>
                <a:cs typeface="Arial"/>
              </a:rPr>
              <a:t>Изменения в ЕГЭ-2023 по русскому языку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 задании 9 нужно вставить пропущенные буквы, как в заданиях 10–12, а не найти слова с безударными чередующимися, проверяемыми или непроверяемыми гласными, как было раньше.</a:t>
            </a:r>
            <a:endParaRPr lang="ru-RU" sz="24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Максимальный балл по критерию К2 «Комментарий к сформулированной проблеме исходного текста» уменьшен с 6 до 5.</a:t>
            </a:r>
            <a:endParaRPr lang="ru-RU" sz="24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Сняты ограничения на максимальный объём сочинения: главное — успеть переписать его на бланк</a:t>
            </a:r>
            <a:r>
              <a:rPr lang="ru-RU" sz="24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                                                                         </a:t>
            </a:r>
            <a:endParaRPr lang="ru-RU" sz="24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72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accent4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базовой математике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В содержании нововведений нет, но изменён порядок следования тематических блоков: сначала практико-ориентированные задания, а потом блоки заданий по геометрии и алгебре.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30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accent2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профильной математике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Как и в базовой математике, в профильной нет изменений в содержании. Для более эффективной работы задания перегруппированы: вначале идут задания по геометрии, затем по элементам комбинаторики, статистике и теории вероятностей, а в конце — задания по алгебре, включая уравнения, неравенства, функции, и началам анализа.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33256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01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00B0F0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физике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2286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Изменилось расположение заданий в первой части: интегрированные задания с линий 1 и 2 перенесены на линии 20 и 21 соответственно. 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2286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Во второй части расширена тематика заданий 30 — расчётных задач высокого уровня по механике. 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2286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Кроме задач на применение законов Ньютона (связанные тела) и законов сохранения в механике, добавлены задачи по статике.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61248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58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accent2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химии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В задании 23 поменялся формат условия: оно будет дано в виде текста, а не таблицы.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Изменился порядок следования заданий 33 и 34.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Сложность заданий 9, 12 и 16 увеличилась с базовой до повышенной.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84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биологии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608512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Добавилось новое задание в первой части.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Из второй части убрали задание 24 на анализ биологической информации.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Теперь за выполнение экзаменационной работы можно получить только 58 баллов, а не 59, как годом ранее.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88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5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t foxford"/>
                <a:ea typeface="Times New Roman"/>
                <a:cs typeface="Arial"/>
              </a:rPr>
              <a:t>Изменения в ЕГЭ-2023 по истории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Число заданий увеличено с 19 до 21. Максимальный первичный балл теперь можно получить 42 вместо 38, а писать экзамен — 210 минут вместо 180. 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В первую часть включено задание на проверку умений работы с изображениями и знания истории Великой Отечественной войны. Факты из истории ВОВ теперь будут обязательно фигурировать в не менее 20% заданий. 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7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636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Изменения в ЕГЭ-2023 по русскому языку </vt:lpstr>
      <vt:lpstr>Изменения в ЕГЭ-2023 по русскому языку</vt:lpstr>
      <vt:lpstr>Изменения в ЕГЭ-2023 по базовой математике </vt:lpstr>
      <vt:lpstr>Изменения в ЕГЭ-2023 по профильной математике </vt:lpstr>
      <vt:lpstr>Изменения в ЕГЭ-2023 по физике </vt:lpstr>
      <vt:lpstr>Изменения в ЕГЭ-2023 по химии </vt:lpstr>
      <vt:lpstr>Изменения в ЕГЭ-2023 по биологии </vt:lpstr>
      <vt:lpstr>Изменения в ЕГЭ-2023 по истории  </vt:lpstr>
      <vt:lpstr>Изменения в ЕГЭ-2023 по истории </vt:lpstr>
      <vt:lpstr>Изменения в ЕГЭ-2023 по обществознанию </vt:lpstr>
      <vt:lpstr>Изменения в ЕГЭ-2023 по географии </vt:lpstr>
      <vt:lpstr>Изменения в ЕГЭ-2023 по литературе </vt:lpstr>
      <vt:lpstr>Изменения в ЕГЭ-2023 по иностранным языкам </vt:lpstr>
      <vt:lpstr>Изменения в ЕГЭ-2023 по информатике </vt:lpstr>
      <vt:lpstr>ИЗМЕНЕНИЯ В ИС</vt:lpstr>
      <vt:lpstr>ИТОГОВОЕ СОЧИНЕНИЕ </vt:lpstr>
      <vt:lpstr>ИТОГОВОЕ СОЧИНЕНИЕ </vt:lpstr>
      <vt:lpstr>ИТОГОВОЕ СОЧИНЕНИЕ </vt:lpstr>
      <vt:lpstr>Теперь будет 6 тем, а не 5 как раньше</vt:lpstr>
      <vt:lpstr>Презентация PowerPoint</vt:lpstr>
      <vt:lpstr>РУССКИЙ ЯЗЫК</vt:lpstr>
      <vt:lpstr>МАТЕМАТИКА </vt:lpstr>
      <vt:lpstr>ЖЕЛАЮ ВАМ И НАШИМ УЧЕНИКАМ БЛАГОПОЛУЧНЫХ УСПЕХОВ ПРИ ПОДГОТОВКЕ  И ПРОВЕДЕНИИ   ИТОГОВОГО СОЧИНЕНИЯ , ОГЭ и ЕГЭ!!!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Ирина Тугановна Бзыкова</dc:creator>
  <cp:lastModifiedBy>Ирина Тугановна Бзыкова</cp:lastModifiedBy>
  <cp:revision>21</cp:revision>
  <dcterms:created xsi:type="dcterms:W3CDTF">2022-10-15T12:37:13Z</dcterms:created>
  <dcterms:modified xsi:type="dcterms:W3CDTF">2022-11-01T11:29:34Z</dcterms:modified>
</cp:coreProperties>
</file>